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46" r:id="rId8"/>
    <p:sldId id="1147" r:id="rId9"/>
    <p:sldId id="1148" r:id="rId10"/>
    <p:sldId id="1151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204864"/>
            <a:ext cx="11368120" cy="144016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229875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竹漂是一种独特的黔北民间绝技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是我国的非物质文化遗产。传承中华民族优秀文化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增强民族认同感和自豪感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是我们神圣的责任和义务。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素养导向.eps" descr="id:21474887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461354"/>
            <a:ext cx="2073443" cy="406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749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53755"/>
            <a:ext cx="11485848" cy="1684244"/>
          </a:xfrm>
        </p:spPr>
        <p:txBody>
          <a:bodyPr/>
          <a:lstStyle/>
          <a:p>
            <a:pPr indent="2243138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岁的杨柳作为独竹漂的传承人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从小跟随祖母学习这项拥有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多年历史的非物质文化遗产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通过不懈努力将舞蹈与独竹漂结合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并希望更多人了解和喜爱这门艺术。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925763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268760"/>
            <a:ext cx="11512136" cy="159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picture, a girl is standing on a bamboo pole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river and dancing beautifully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a scene from a movie, but bamboo drifting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独竹漂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 intangible cultural heritage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非物质文化遗产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history of over 2,000 years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Liu, 24, is an inheritor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传承人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bamboo drifting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started to learn it from her grandmother when she was 7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she was weak in health as a child, her grandmother wanted her to get into better shape through this sport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threw herself into practising bamboo drifting all year round, even in the winter cold and summer heat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524315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was common for me to fall into the water when I started practising,” recalled Yang, adding that it took her three years to learn the basic skills of bamboo drifting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Finally,she learned how to keep her balance on the bamboo pole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“Those three years felt so long,” she said, “but looking back, every fall was a step closer to standing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to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acquire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bamboo drifting skills, Yang had to practise countless difficult movements on a bamboo pole that was 9 metres in length and 15 centimetres in diametre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stand all the physical pain that came with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years of hard training, Yang now considers the bamboo pole as her “best friend”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970318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one point, inspired by her grandmother, Yang began to put dance and bamboo drifting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grandmother came up with an idea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said that I had been practising bamboo drifting when I was a child, so why not try to add dance to make it special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might be something different,” the young woman explained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Yang’s hard work gradually paid off when she was able to perfectly perform dancing with the traditional bamboo drifting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hope that more people can know about bamboo drifting and enjoy this form of art,” Yang said, her eyes shining with passion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390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Yang’s grandmother let her learn bamboo drifting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Yang was very good at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could help Yang become healthier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was the traditional skill of Yang’s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Yang wanted to know about the intangible cultural heritage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8742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“As she was weak in health as a child, her grandmother wanted her to get into better shape through this sport.”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杨柳的祖母让她学习独竹漂是因为这项运动能改善她的体质。故选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68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266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acquire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901" y="1667563"/>
            <a:ext cx="3384376" cy="52718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17266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词义猜测题。根据第四段中的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“Yang had to practise countless difficult movements...and stand all the physical pain that came with 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,acquire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在语境中表示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获得；掌握（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更多技能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70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810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 drifting is only famous in the south of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Bamboo drifting can be played by people of all ages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spent years learning the skills of bamboo drifting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dropped into the cold water twice when practising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1752" y="119457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took her three years to learn the basic skills”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和第四段中的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“Through years of hard training”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杨柳花费了多年时间学习独竹漂技能。故选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95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266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Skills of Bamboo Drifting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Liu and Her Grandmother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Liu and Her Bamboo Drifting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History of Bamboo Drifting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644" y="1700808"/>
            <a:ext cx="3357939" cy="49855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47248" y="172668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标题归纳题。全文围绕杨柳学习独竹漂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传承创新非物质文化遗产的经历展开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因此最贴切的标题是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“Yang Liu and Her Bamboo Drifting”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83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568</Words>
  <Application>Microsoft Office PowerPoint</Application>
  <PresentationFormat>自定义</PresentationFormat>
  <Paragraphs>34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2025-09-17T19:54:05Z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